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4" r:id="rId3"/>
    <p:sldId id="265" r:id="rId4"/>
    <p:sldId id="256" r:id="rId5"/>
    <p:sldId id="257" r:id="rId6"/>
    <p:sldId id="258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8C04-F9B2-4229-A743-02F7112BAAAD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4C1D-DF33-4EEE-9547-EAD70847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8C04-F9B2-4229-A743-02F7112BAAAD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4C1D-DF33-4EEE-9547-EAD70847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8C04-F9B2-4229-A743-02F7112BAAAD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4C1D-DF33-4EEE-9547-EAD70847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8C04-F9B2-4229-A743-02F7112BAAAD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4C1D-DF33-4EEE-9547-EAD70847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8C04-F9B2-4229-A743-02F7112BAAAD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4C1D-DF33-4EEE-9547-EAD70847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8C04-F9B2-4229-A743-02F7112BAAAD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4C1D-DF33-4EEE-9547-EAD70847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8C04-F9B2-4229-A743-02F7112BAAAD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4C1D-DF33-4EEE-9547-EAD70847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8C04-F9B2-4229-A743-02F7112BAAAD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4C1D-DF33-4EEE-9547-EAD70847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8C04-F9B2-4229-A743-02F7112BAAAD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4C1D-DF33-4EEE-9547-EAD70847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8C04-F9B2-4229-A743-02F7112BAAAD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4C1D-DF33-4EEE-9547-EAD70847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8C04-F9B2-4229-A743-02F7112BAAAD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4C1D-DF33-4EEE-9547-EAD70847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58C04-F9B2-4229-A743-02F7112BAAAD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94C1D-DF33-4EEE-9547-EAD70847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6858000" cy="5029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keukenhof flower garden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91440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124200" y="304800"/>
            <a:ext cx="1905000" cy="566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B0F0"/>
                </a:solidFill>
              </a:rPr>
              <a:t>স্বাগ</a:t>
            </a:r>
            <a:endParaRPr lang="en-US" sz="8800" b="1" dirty="0" smtClean="0">
              <a:solidFill>
                <a:srgbClr val="00B0F0"/>
              </a:solidFill>
            </a:endParaRPr>
          </a:p>
          <a:p>
            <a:r>
              <a:rPr lang="en-US" sz="8800" b="1" dirty="0" smtClean="0">
                <a:solidFill>
                  <a:srgbClr val="00B0F0"/>
                </a:solidFill>
              </a:rPr>
              <a:t>ত</a:t>
            </a:r>
          </a:p>
          <a:p>
            <a:r>
              <a:rPr lang="en-US" sz="8800" b="1" dirty="0" smtClean="0">
                <a:solidFill>
                  <a:srgbClr val="00B0F0"/>
                </a:solidFill>
              </a:rPr>
              <a:t>ম</a:t>
            </a:r>
            <a:endParaRPr lang="en-US" sz="8800" b="1" dirty="0">
              <a:solidFill>
                <a:srgbClr val="00B0F0"/>
              </a:solidFill>
            </a:endParaRPr>
          </a:p>
        </p:txBody>
      </p:sp>
      <p:pic>
        <p:nvPicPr>
          <p:cNvPr id="6" name="Picture 5" descr="C:\Users\Lotus computer\Desktop\20161118_202433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16768"/>
            <a:ext cx="9144000" cy="14265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70C0"/>
          </a:solidFill>
          <a:ln w="762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sz="5400" u="sng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5400" u="sng" dirty="0" smtClean="0">
                <a:latin typeface="SutonnyMJ" pitchFamily="2" charset="0"/>
                <a:cs typeface="SutonnyMJ" pitchFamily="2" charset="0"/>
              </a:rPr>
            </a:br>
            <a:r>
              <a:rPr lang="en-US" sz="5400" b="1" u="sng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c~e©cvV</a:t>
            </a:r>
            <a:r>
              <a:rPr lang="en-US" sz="5400" b="1" u="sng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u="sng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hvPvB</a:t>
            </a:r>
            <a:r>
              <a:rPr lang="en-US" sz="5400" u="sng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5400" u="sng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MVb</a:t>
            </a:r>
            <a:r>
              <a:rPr lang="en-US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Abymv‡i</a:t>
            </a:r>
            <a:r>
              <a:rPr lang="en-US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evK</a:t>
            </a:r>
            <a:r>
              <a:rPr lang="en-US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 KZ </a:t>
            </a:r>
            <a:r>
              <a:rPr lang="en-US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cÖKvi</a:t>
            </a:r>
            <a:r>
              <a:rPr lang="en-US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? </a:t>
            </a:r>
            <a:r>
              <a:rPr lang="en-US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D`vniY</a:t>
            </a:r>
            <a:r>
              <a:rPr lang="en-US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vI</a:t>
            </a:r>
            <a:r>
              <a:rPr lang="en-US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  <a:br>
              <a:rPr lang="en-US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rgbClr val="7030A0"/>
          </a:solidFill>
          <a:ln w="762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ctr"/>
            <a:endParaRPr lang="en-US" sz="4400" u="sng" dirty="0" smtClean="0">
              <a:solidFill>
                <a:schemeClr val="accent6">
                  <a:lumMod val="60000"/>
                  <a:lumOff val="4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6000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6000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cvV</a:t>
            </a:r>
            <a:endParaRPr lang="en-US" sz="6000" u="sng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endParaRPr lang="en-US" b="1" u="sng" dirty="0" smtClean="0">
              <a:solidFill>
                <a:schemeClr val="accent6">
                  <a:lumMod val="60000"/>
                  <a:lumOff val="4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A_© </a:t>
            </a:r>
            <a:r>
              <a:rPr lang="en-US" sz="5400" b="1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Abymv‡i</a:t>
            </a:r>
            <a:r>
              <a:rPr lang="en-US" sz="5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ev‡K¨i</a:t>
            </a:r>
            <a:r>
              <a:rPr lang="en-US" sz="5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5400" b="1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kªwYwefvM</a:t>
            </a:r>
            <a:r>
              <a:rPr lang="en-US" sz="5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4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5800" b="1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endParaRPr lang="en-US" sz="5800" b="1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66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66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66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66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66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66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4400" b="1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0" y="2514600"/>
            <a:ext cx="2057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পাঠ-১/১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শিখনফল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000" b="1" dirty="0" smtClean="0"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এই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পাঠ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শেষে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wkÿv_©xiv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:</a:t>
            </a:r>
            <a:endParaRPr lang="en-US" sz="4800" b="1" dirty="0" smtClean="0">
              <a:latin typeface="SutonnyMJ" pitchFamily="2" charset="0"/>
              <a:cs typeface="SutonnyMJ" pitchFamily="2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১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।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বাক্য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রূপান্তর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করতে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।</a:t>
            </a:r>
          </a:p>
          <a:p>
            <a:pPr>
              <a:lnSpc>
                <a:spcPct val="150000"/>
              </a:lnSpc>
              <a:buNone/>
            </a:pP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২।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বাক্যকে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চিনতে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।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endParaRPr lang="en-US" sz="39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5200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5200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cvV</a:t>
            </a:r>
            <a:endParaRPr lang="en-US" sz="5200" u="sng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endParaRPr lang="en-US" b="1" u="sng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প্রশ্ন</a:t>
            </a:r>
            <a:r>
              <a:rPr lang="en-US" b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3500" b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</a:t>
            </a:r>
            <a:r>
              <a:rPr lang="en-US" sz="3500" b="1" u="sng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_© </a:t>
            </a:r>
            <a:r>
              <a:rPr lang="en-US" sz="3500" b="1" u="sng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Abymv‡i</a:t>
            </a:r>
            <a:r>
              <a:rPr lang="en-US" sz="3500" b="1" u="sng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b="1" u="sng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ev‡K¨i</a:t>
            </a:r>
            <a:r>
              <a:rPr lang="en-US" sz="3500" b="1" u="sng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3500" b="1" u="sng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kªwYwefvM</a:t>
            </a:r>
            <a:r>
              <a:rPr lang="en-US" sz="3500" b="1" u="sng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b="1" u="sng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D`vniYmn</a:t>
            </a:r>
            <a:r>
              <a:rPr lang="en-US" sz="3500" b="1" u="sng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b="1" u="sng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3500" b="1" u="sng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b="1" u="sng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35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sz="36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3600" b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A_©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Abymv‡i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evK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¨‡K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cÖavbZ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mvZ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fv‡M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fvM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|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h_v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: </a:t>
            </a:r>
            <a:endParaRPr lang="en-US" sz="28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wee„wZg~jK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eY©bvZ¥K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wb‡`©kvZ¥K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evK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|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2|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cÖkœ‡evaK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cÖkœvZ¥K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evK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|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3|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AbyÁvm~PK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evK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|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4|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B”Qv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cÖv_©bvevPK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evK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|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5 |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Av‡eMevPK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(we¯§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qevPK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evK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|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6|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mskqm~PK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m‡›`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n‡`¨vZK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evK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|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7|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Kvh©KviYvZ¥K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evK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|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/>
          </a:solid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800" b="1" dirty="0">
                <a:latin typeface="SutonnyMJ" pitchFamily="2" charset="0"/>
                <a:cs typeface="SutonnyMJ" pitchFamily="2" charset="0"/>
              </a:rPr>
              <a:t>1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wee„wZg~jK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eY©bvZ¥K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wb‡`©kvZ¥K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evK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¨ t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ev‡K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Kvb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e³e¨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mvaviYfv‡e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wee„Z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wb‡`©k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eY©bvZ¥K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evK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| †KD †KD G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evK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¨‡K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wee„wZg~jK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wb‡`©kvZ¥K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AwfwnZ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K‡i‡Qb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| 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hgb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t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c„w_ex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m~‡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h©i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Pvwiw`‡K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Nv‡i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| 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jLvcovq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Zvi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gb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bB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` 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‡`©kvZ¥K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evK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¨‡K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K.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Aw¯ÍevPK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I  L. 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bwZevPKÑ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GB `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yB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fv‡M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fvM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hvq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|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h_v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: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  <a:p>
            <a:r>
              <a:rPr lang="en-US" sz="2800" b="1" dirty="0">
                <a:latin typeface="SutonnyMJ" pitchFamily="2" charset="0"/>
                <a:cs typeface="SutonnyMJ" pitchFamily="2" charset="0"/>
              </a:rPr>
              <a:t>K.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Aw¯ÍevPK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nuv-evPK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evK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†h me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ev‡K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Kvb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NUbv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fve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Ae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¯’v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Aw¯ÍZ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¡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BZ¨vw`i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BwZevPK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Ae¯’v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cÖKvk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Aw¯ÍevPK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nuv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-‡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evaK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evK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hgb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ˆ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ngšÍx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Pzc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Kwiqv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iwnj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|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Avwg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evwo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hve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` |</a:t>
            </a:r>
          </a:p>
          <a:p>
            <a:r>
              <a:rPr lang="en-US" sz="2800" b="1" dirty="0">
                <a:latin typeface="SutonnyMJ" pitchFamily="2" charset="0"/>
                <a:cs typeface="SutonnyMJ" pitchFamily="2" charset="0"/>
              </a:rPr>
              <a:t>L. †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bwZevPK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bv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-‡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evaK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evK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¨ t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ev‡K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Kvb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wKQy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nIqv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NUv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© A¯^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xK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wZ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Rvbv‡bv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bwZevPK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bv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-‡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evaK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evK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|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hgb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ˆ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ng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Kvb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K_v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ewjj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Avwg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AvR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K‡j‡R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hve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bv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` |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2)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cÖkœ‡evaK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evK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¨ t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ev‡K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Kvb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wRÁvmv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e¨³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cÖkœevPK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evK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hgb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Avcwb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Kv_v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G‡m‡Qb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?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Zv‡`i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†m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R¡vjv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` ?</a:t>
            </a:r>
          </a:p>
          <a:p>
            <a:endParaRPr lang="en-US" sz="2800" dirty="0">
              <a:latin typeface="SutonnyMJ" pitchFamily="2" charset="0"/>
              <a:cs typeface="SutonnyMJ" pitchFamily="2" charset="0"/>
            </a:endParaRP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6"/>
          </a:solidFill>
          <a:ln w="76200"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n-US" sz="2800" b="1" dirty="0">
                <a:latin typeface="SutonnyMJ" pitchFamily="2" charset="0"/>
                <a:cs typeface="SutonnyMJ" pitchFamily="2" charset="0"/>
              </a:rPr>
              <a:t>3)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AbyÁvevPK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evK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: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†h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ev‡K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Av‡`k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Aby‡iva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Dc‡`k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wb‡la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cÖv_©bvi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fve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cÖKvk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cvq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AbyÁvevPK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evK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| 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hgb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gb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jLvcov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K‡iv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|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m`v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mZ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K_v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ej‡e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` |</a:t>
            </a:r>
          </a:p>
          <a:p>
            <a:r>
              <a:rPr lang="en-US" sz="2800" b="1" dirty="0">
                <a:latin typeface="SutonnyMJ" pitchFamily="2" charset="0"/>
                <a:cs typeface="SutonnyMJ" pitchFamily="2" charset="0"/>
              </a:rPr>
              <a:t>4)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B”Qv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cÖv_©bvevPK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evK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: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†h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ev‡K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B”Qv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AwfcÖvq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cÖv_©bv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` A_©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cÖKvwkZ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B”Qv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cÖv_©bvevPK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evK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| 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hgb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:</a:t>
            </a:r>
          </a:p>
          <a:p>
            <a:r>
              <a:rPr lang="en-US" sz="2800" dirty="0" err="1">
                <a:latin typeface="SutonnyMJ" pitchFamily="2" charset="0"/>
                <a:cs typeface="SutonnyMJ" pitchFamily="2" charset="0"/>
              </a:rPr>
              <a:t>B”Qv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	 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Bm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&amp;! hw`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cvwLi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g‡Zv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Do‡Z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cviZvg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2800" dirty="0" err="1">
                <a:latin typeface="SutonnyMJ" pitchFamily="2" charset="0"/>
                <a:cs typeface="SutonnyMJ" pitchFamily="2" charset="0"/>
              </a:rPr>
              <a:t>cÖv_©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: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gnviv‡Ri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Rq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nvK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5) we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¯§q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Av‡eMm~PK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evK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‡h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ev‡K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¨ we¯§q,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nl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©, 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kvK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N„Yv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, †µ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va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fq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fve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cÖKvk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cvq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Av‡eM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we¯§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qm~PK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evK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|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hgb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: we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¯§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q: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Kx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my›`i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`„k¨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! 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N„Yv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wQt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wQt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Zzwg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GZ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Lvivc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!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nl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©: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ûi‡i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wR‡ZwQ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!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`|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  <a:p>
            <a:r>
              <a:rPr lang="en-US" sz="2800" b="1" dirty="0">
                <a:latin typeface="SutonnyMJ" pitchFamily="2" charset="0"/>
                <a:cs typeface="SutonnyMJ" pitchFamily="2" charset="0"/>
              </a:rPr>
              <a:t>6)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mskqm~PK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m‡›`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n‡`¨vZK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evK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: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†h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ai‡bi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ev‡K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mskq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AwbðqZv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m‡›`‡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fve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cÖKvwkZ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Zv‡K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m‡›`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nevPK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evK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|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hgb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eva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, †m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AvR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evwo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hv‡e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cix¶v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m¤¢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wcwQ‡q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hv‡e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2800" b="1" dirty="0">
                <a:latin typeface="SutonnyMJ" pitchFamily="2" charset="0"/>
                <a:cs typeface="SutonnyMJ" pitchFamily="2" charset="0"/>
              </a:rPr>
              <a:t>7)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Kvh©KviYvZ¥K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evK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: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h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ai‡bi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ev‡K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Kvh©KviY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m¤úK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cÖKvwkZ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wKsev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wµqv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wb®úwËi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e¨vcviwU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kZ©vaxb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Zv‡K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Kvh©KviYvZ¥K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evK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|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hgb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</a:t>
            </a:r>
            <a:endParaRPr lang="en-US" dirty="0">
              <a:latin typeface="SutonnyMJ" pitchFamily="2" charset="0"/>
              <a:cs typeface="SutonnyMJ" pitchFamily="2" charset="0"/>
            </a:endParaRPr>
          </a:p>
          <a:p>
            <a:r>
              <a:rPr lang="en-US" dirty="0" err="1">
                <a:latin typeface="SutonnyMJ" pitchFamily="2" charset="0"/>
                <a:cs typeface="SutonnyMJ" pitchFamily="2" charset="0"/>
              </a:rPr>
              <a:t>cwikªg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Qvov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mvdj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Av‡m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| hw`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covïbv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Zvn‡j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cix¶vq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cvm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Ki‡e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|  </a:t>
            </a:r>
          </a:p>
          <a:p>
            <a:pPr>
              <a:buNone/>
            </a:pPr>
            <a:r>
              <a:rPr lang="en-US" dirty="0">
                <a:latin typeface="SutonnyMJ" pitchFamily="2" charset="0"/>
                <a:cs typeface="SutonnyMJ" pitchFamily="2" charset="0"/>
              </a:rPr>
              <a:t> </a:t>
            </a: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মূল্যায়ন</a:t>
            </a:r>
            <a:endParaRPr lang="en-US" b="1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  <a:solidFill>
            <a:srgbClr val="00B050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u="sng" dirty="0" err="1" smtClean="0">
                <a:solidFill>
                  <a:schemeClr val="bg1"/>
                </a:solidFill>
              </a:rPr>
              <a:t>বাক্যের</a:t>
            </a:r>
            <a:r>
              <a:rPr lang="en-US" sz="3600" b="1" u="sng" dirty="0" smtClean="0">
                <a:solidFill>
                  <a:schemeClr val="bg1"/>
                </a:solidFill>
              </a:rPr>
              <a:t> </a:t>
            </a:r>
            <a:r>
              <a:rPr lang="en-US" sz="3600" b="1" u="sng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b="1" u="sng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kªwY</a:t>
            </a:r>
            <a:r>
              <a:rPr lang="en-US" sz="3600" b="1" u="sng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u="sng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wb‡`©k</a:t>
            </a:r>
            <a:r>
              <a:rPr lang="en-US" sz="3600" b="1" u="sng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u="sng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3600" b="1" u="sng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1| mi¯^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Zx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†`‡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pPr>
              <a:buNone/>
            </a:pP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2| 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mLv‡b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hvIqv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Am¤¢e|</a:t>
            </a:r>
          </a:p>
          <a:p>
            <a:pPr>
              <a:buNone/>
            </a:pP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3|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evsjv‡`k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xN©Rxex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nvK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4|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m`v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mZ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K_v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ejv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DwPZ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5| ¸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iæR‡bi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K_v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Ki‡e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6|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my›`i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`„k¨!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en-US" sz="44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endParaRPr lang="en-US" sz="44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66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66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6600" b="1" u="sng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endParaRPr lang="en-US" sz="6600" u="sng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A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_©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Abymv‡i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ev‡K¨i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kªwYwefvM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D`vniYmn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wj‡L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Avb‡e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4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endParaRPr lang="en-US" sz="44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2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23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23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239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565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 c~e©cvV hvPvB MVb Abymv‡i evK¨ KZ cÖKvi I Kx Kx ? D`vniY `vI| </vt:lpstr>
      <vt:lpstr> শিখনফল </vt:lpstr>
      <vt:lpstr>Slide 4</vt:lpstr>
      <vt:lpstr>Slide 5</vt:lpstr>
      <vt:lpstr>Slide 6</vt:lpstr>
      <vt:lpstr>মূল্যায়ন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Lotus computer</dc:creator>
  <cp:lastModifiedBy>Lotus computer</cp:lastModifiedBy>
  <cp:revision>17</cp:revision>
  <dcterms:created xsi:type="dcterms:W3CDTF">2016-06-04T15:37:24Z</dcterms:created>
  <dcterms:modified xsi:type="dcterms:W3CDTF">2016-12-22T06:15:26Z</dcterms:modified>
</cp:coreProperties>
</file>